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80" r:id="rId9"/>
    <p:sldId id="281" r:id="rId10"/>
    <p:sldId id="269" r:id="rId11"/>
    <p:sldId id="266" r:id="rId12"/>
    <p:sldId id="271" r:id="rId13"/>
    <p:sldId id="272" r:id="rId14"/>
    <p:sldId id="270" r:id="rId15"/>
    <p:sldId id="268" r:id="rId16"/>
    <p:sldId id="278" r:id="rId17"/>
    <p:sldId id="273" r:id="rId18"/>
    <p:sldId id="274" r:id="rId19"/>
    <p:sldId id="275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3"/>
  </p:normalViewPr>
  <p:slideViewPr>
    <p:cSldViewPr>
      <p:cViewPr varScale="1">
        <p:scale>
          <a:sx n="108" d="100"/>
          <a:sy n="108" d="100"/>
        </p:scale>
        <p:origin x="6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17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10.png"/><Relationship Id="rId10" Type="http://schemas.openxmlformats.org/officeDocument/2006/relationships/video" Target="../media/media7.mp4"/><Relationship Id="rId19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</a:t>
            </a:r>
            <a:r>
              <a:rPr lang="ja-JP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C18D215B-5EEC-ED45-BA2F-7A52E5738CBB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CFD_epsilon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76908DBE-8907-DE4D-91D0-A5243DD50E75}"/>
              </a:ext>
            </a:extLst>
          </p:cNvPr>
          <p:cNvSpPr txBox="1"/>
          <p:nvPr/>
        </p:nvSpPr>
        <p:spPr>
          <a:xfrm>
            <a:off x="611560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そこに下層粒子が流れ込む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落下時、流入してく粉体の量が十分でないため、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内部の壁面まわりに空気の塊が</a:t>
            </a:r>
            <a:r>
              <a:rPr kumimoji="1" lang="ja-JP" altLang="en-US" dirty="0"/>
              <a:t>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最下層の粒子がその</a:t>
            </a:r>
            <a:r>
              <a:rPr kumimoji="1" lang="ja-JP" altLang="en-US" dirty="0" smtClean="0"/>
              <a:t>部分を埋めよう</a:t>
            </a:r>
            <a:r>
              <a:rPr kumimoji="1" lang="ja-JP" altLang="en-US" dirty="0"/>
              <a:t>と</a:t>
            </a:r>
            <a:r>
              <a:rPr kumimoji="1" lang="ja-JP" altLang="en-US" dirty="0" smtClean="0"/>
              <a:t>して流入し、層</a:t>
            </a:r>
            <a:r>
              <a:rPr kumimoji="1" lang="ja-JP" altLang="en-US" dirty="0"/>
              <a:t>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</a:t>
            </a:r>
            <a:r>
              <a:rPr kumimoji="1" lang="ja-JP" altLang="en-US" dirty="0" smtClean="0"/>
              <a:t>、</a:t>
            </a:r>
            <a:r>
              <a:rPr kumimoji="1" lang="ja-JP" altLang="en-US" u="sng" dirty="0" smtClean="0"/>
              <a:t>吸引力</a:t>
            </a:r>
            <a:r>
              <a:rPr kumimoji="1" lang="ja-JP" altLang="en-US" u="sng" dirty="0"/>
              <a:t>が強く</a:t>
            </a:r>
            <a:r>
              <a:rPr kumimoji="1" lang="en-US" altLang="ja-JP" dirty="0"/>
              <a:t>,</a:t>
            </a:r>
            <a:r>
              <a:rPr kumimoji="1" lang="ja-JP" altLang="en-US" dirty="0"/>
              <a:t>層が保たれたまま落下する。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 </a:t>
            </a:r>
            <a:r>
              <a:rPr kumimoji="1" lang="ja-JP" altLang="en-US" dirty="0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 dirty="0"/>
              <a:t>と異なる挙動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 </a:t>
            </a:r>
            <a:r>
              <a:rPr kumimoji="1" lang="ja-JP" altLang="en-US" dirty="0" smtClean="0"/>
              <a:t>不自然に左右</a:t>
            </a:r>
            <a:r>
              <a:rPr kumimoji="1" lang="ja-JP" altLang="en-US" dirty="0"/>
              <a:t>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0160648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0160648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62335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0.24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25943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5914391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895815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9" name="dem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988840"/>
            <a:ext cx="6480719" cy="370616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AA950430-A60A-A545-9503-745897901114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DEM only</a:t>
            </a:r>
          </a:p>
        </p:txBody>
      </p:sp>
    </p:spTree>
    <p:extLst>
      <p:ext uri="{BB962C8B-B14F-4D97-AF65-F5344CB8AC3E}">
        <p14:creationId xmlns:p14="http://schemas.microsoft.com/office/powerpoint/2010/main" val="33811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7160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5" name="cfd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951785"/>
            <a:ext cx="6552728" cy="381986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11017</TotalTime>
  <Words>676</Words>
  <Application>Microsoft Office PowerPoint</Application>
  <PresentationFormat>画面に合わせる (4:3)</PresentationFormat>
  <Paragraphs>139</Paragraphs>
  <Slides>19</Slides>
  <Notes>0</Notes>
  <HiddenSlides>3</HiddenSlides>
  <MMClips>16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Comparison, Suction velocity</vt:lpstr>
      <vt:lpstr>Comparison, Suction velocity</vt:lpstr>
      <vt:lpstr>　結果</vt:lpstr>
      <vt:lpstr>　考察</vt:lpstr>
      <vt:lpstr> まとめ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105</cp:revision>
  <dcterms:created xsi:type="dcterms:W3CDTF">2014-04-01T16:35:38Z</dcterms:created>
  <dcterms:modified xsi:type="dcterms:W3CDTF">2018-10-09T03:16:53Z</dcterms:modified>
</cp:coreProperties>
</file>